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notesMasterIdLst>
    <p:notesMasterId r:id="rId3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KILLY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37160"/>
          </a:xfrm>
          <a:prstGeom prst="rect">
            <a:avLst/>
          </a:prstGeom>
          <a:solidFill>
            <a:srgbClr val="EA5321"/>
          </a:solidFill>
          <a:ln/>
        </p:spPr>
      </p:sp>
      <p:pic>
        <p:nvPicPr>
          <p:cNvPr id="3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355080"/>
            <a:ext cx="86868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skilly.ie  ·  Practice to Perform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7680960" y="644652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Confidential · for Irish secondary schools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2286000" cy="960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863840" y="457200"/>
            <a:ext cx="3931920" cy="5760720"/>
          </a:xfrm>
          <a:prstGeom prst="roundRect">
            <a:avLst>
              <a:gd name="adj" fmla="val 6977"/>
            </a:avLst>
          </a:prstGeom>
          <a:solidFill>
            <a:srgbClr val="FCE5DE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8138160" y="731520"/>
            <a:ext cx="1463040" cy="1463040"/>
          </a:xfrm>
          <a:prstGeom prst="ellipse">
            <a:avLst/>
          </a:prstGeom>
          <a:solidFill>
            <a:srgbClr val="F8C3B1"/>
          </a:solidFill>
          <a:ln w="12700">
            <a:solidFill>
              <a:srgbClr val="F8C3B1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10332720" y="4754880"/>
            <a:ext cx="1280160" cy="1280160"/>
          </a:xfrm>
          <a:prstGeom prst="ellipse">
            <a:avLst/>
          </a:prstGeom>
          <a:solidFill>
            <a:srgbClr val="F9CBBC"/>
          </a:solidFill>
          <a:ln w="12700">
            <a:solidFill>
              <a:srgbClr val="F9CBB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955280" y="1371600"/>
            <a:ext cx="3657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0" dirty="0">
                <a:solidFill>
                  <a:srgbClr val="000000"/>
                </a:solidFill>
              </a:rPr>
              <a:t>🌱</a:t>
            </a:r>
            <a:endParaRPr lang="en-US" sz="22000" dirty="0"/>
          </a:p>
        </p:txBody>
      </p:sp>
      <p:sp>
        <p:nvSpPr>
          <p:cNvPr id="7" name="Text 4"/>
          <p:cNvSpPr/>
          <p:nvPr/>
        </p:nvSpPr>
        <p:spPr>
          <a:xfrm>
            <a:off x="548640" y="21031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EA5321"/>
                </a:solidFill>
              </a:rPr>
              <a:t>THE SPHE &amp; WELLBEING PLATFORM FOR IRISH SCHOOLS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48640" y="269748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One platform for every SPHE class.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No textbooks. No spreadsheets. No paper.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7132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Curriculum, classroom, coordinator and Children First — in a single interactive space your students actually use.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🛡️  9  ·  Safeguarding — aligned with Children First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A structured pathway from student voice to the right adult, fast.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✍️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Student reflects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In Skilly Diary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352044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Signal spotted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6616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Bullying · self-harm · abuse · low mood · peer pressure · wellbeing concern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3504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🚩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635508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Alert raised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High severity → instant email + Crisis fast-path button surfaces the right Children First action in &lt;30 sec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86968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5256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📞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918972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DLP actions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23544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Tracked in audit log · 72-hour escalation ladder · Tusla referral if needed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2296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IN-SCHOOL FIRST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2296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When a student logs low mood, Skilly surfaces the SCHOOL support pathway FIRST: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Class teacher / tutor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Year Head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Guidance counsellor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Designated Liaison Person (DLP)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12648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OUT-OF-HOURS BACKUP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External services visible when school is closed or too hard: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Childline  —  1800 66 66 66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💬 Text 50808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Samaritans  —  116 123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🚨 Emergency  —  112 / 999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📋  10  ·  Coordinator — whole-school SPHE in 4 steps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The SPHE Coordinator's weekly workflow, digitised and connected.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78308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830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828800" y="176479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Build the Scheme of Work   ·   3 minutes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0" y="213055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Click 'Recommended for 2nd Year (30 weeks)' — a scaffolded plan loads instantly. Tweak, save, send to teachers.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8640" y="269748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" y="278892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7889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28800" y="277063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Assign Teachers &amp; Tutors   ·   5 minutes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828800" y="313639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One screen shows every class with its teacher (SPHE delivery) and tutor (pastoral). Add a new teacher inline — no admin needed.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70332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379476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794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828800" y="377647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Set the weekly Theme   ·   60 seconds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828800" y="414223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Coordinator owns the whole-school Theme of the Week. Students see it on next login — reinforces school-wide messaging.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470916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22960" y="480060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4800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828800" y="47823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Monitor wellbeing &amp; alerts   ·   ongoing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828800" y="514807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Real-time dashboards: 6 WBI indicators · 400-hour tracker · open alerts · lesson-override log · SSE evidence.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8640" y="5806440"/>
            <a:ext cx="10972800" cy="502920"/>
          </a:xfrm>
          <a:prstGeom prst="roundRect">
            <a:avLst>
              <a:gd name="adj" fmla="val 18182"/>
            </a:avLst>
          </a:prstGeom>
          <a:solidFill>
            <a:srgbClr val="DBF2E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80644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⏱  Schools tell us the SPHE Coordinator saves 15–20 hours per term — less planning, less chasing teachers, zero spreadsheet work for WSE/SSE.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📊  11  ·  Reporting — ready for the inspector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DES and NCCA reporting requirement, populated automatically.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⏰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400-hour Wellbeing Tracker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01168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DES Junior Cycle wellbeing target, with 12+ categories — SPHE, PE, CSPE, Guidance, Retreats, Mindfulness, An Cineáltas, and more.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1792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🏫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Whole-School Framework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68096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SSE Workspace · Four Voices surveys · Continuum of Support · Board Report — auto-populated from live data.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📝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Skilly School Summary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01168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One-click narrative: strengths, concerns, priority actions, emerging themes — ready for Board of Management meeting.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📄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Per-student evidence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68096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Diary reflections + teacher overrides + wellbeing ratings = complete evidence trail per child.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🧭  12  ·  Skilly and your SSE cycle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Every piece of data Skilly captures doubles as evidence for SSE, the Wellbeing Framework self-review, and LAOS inspections.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🏫  WELLBEING FRAMEWORK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14 Statements of Effective Practice across 4 areas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77240" y="251460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5146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Culture &amp; Environment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0" y="25146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77240" y="315468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154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Curriculum — Teaching &amp; Learning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0" y="31546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77240" y="379476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7947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Policy &amp; Planning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37947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77240" y="443484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434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Relationships &amp; Partnerships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0" y="44348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77240" y="5257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656"/>
                </a:solidFill>
              </a:rPr>
              <a:t>Rated Developing → Embedding → Effective → Highly Effective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77240" y="55778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6215C"/>
                </a:solidFill>
              </a:rPr>
              <a:t>Ties into LAOS 2022 · Children First · 400-hour Wellbeing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12648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✓  WHAT SKILLY DELIVERS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5508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Live evidence, auto-populated — no spreadsheets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355080" y="25146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📊  400-hour Wellbeing tracker with 12+ categories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0632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💬  Student voice — Pulse + Check-in + reflections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361188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🛡️  Safeguarding pathway logged per Children First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55080" y="41605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📋  CBA + 18 SC Key Assignments — NCCA-verbatim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55080" y="470916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🎓  Differentiation log (Learning Profiles)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55080" y="52578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📤  One-click Evidence Pack · BoM report · SSE Workspace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55080" y="57150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6E5C"/>
                </a:solidFill>
              </a:rPr>
              <a:t>20+ hours saved per coordinator, per SSE cycle.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12a  ·  DEIS Plus — funds people. Skilly is their framework.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64240" cy="3474720"/>
          </a:xfrm>
          <a:prstGeom prst="roundRect">
            <a:avLst>
              <a:gd name="adj" fmla="val 5263"/>
            </a:avLst>
          </a:prstGeom>
          <a:solidFill>
            <a:srgbClr val="F1F1F9"/>
          </a:solidFill>
          <a:ln w="381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371600"/>
            <a:ext cx="1097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0" b="1" dirty="0">
                <a:solidFill>
                  <a:srgbClr val="534AB7"/>
                </a:solidFill>
              </a:rPr>
              <a:t>“</a:t>
            </a:r>
            <a:endParaRPr lang="en-US" sz="11000" dirty="0"/>
          </a:p>
        </p:txBody>
      </p:sp>
      <p:sp>
        <p:nvSpPr>
          <p:cNvPr id="5" name="Text 3"/>
          <p:cNvSpPr/>
          <p:nvPr/>
        </p:nvSpPr>
        <p:spPr>
          <a:xfrm>
            <a:off x="1554480" y="1737360"/>
            <a:ext cx="969264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2200" b="1" dirty="0">
                <a:solidFill>
                  <a:srgbClr val="26215C"/>
                </a:solidFill>
              </a:rPr>
              <a:t>DEIS Plus funds people. Skilly gives those people the digital structure, content and evidence base to improve attendance, strengthen parent connection, support wellbeing and prove impact.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554480" y="4160520"/>
            <a:ext cx="9692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— Locked positioning statement, May 2026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€48m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48640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DEIS Plus fund · announced 25 Mar 2026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270248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70248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121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270248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designated DEIS Plus schools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991856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991856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+40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7991856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new full-time HSCL coordinator posts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12b  ·  The four pillars — structural, not adjectival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Every DEIS Plus action plan organises around these four pillars. Skilly's product is built the same way — one screen per pillar, one evidence stream per pillar, one Term Report section per pillar.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FCEAE4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947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A33714"/>
                </a:solidFill>
              </a:rPr>
              <a:t>🎯  1. Attendance &amp; Belonging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777240" y="2468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Daily Pulse + weekly Wellbeing check-in surface the soft drivers behind absence (anxiety, peer issues, home stress). Trends export to the HSCL coordinator and year head — early, not after term.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172200" y="1783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E2F5F2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1947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076E5C"/>
                </a:solidFill>
              </a:rPr>
              <a:t>👨‍👩‍👧  2. Parent Connection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400800" y="2468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Termly parent digest in plain English — child's growth, areas needing support, school context. Bilingual (en / ga). Optional opt-in. Logs every send for HSCL audit trail.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069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EAE9F6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233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26215C"/>
                </a:solidFill>
              </a:rPr>
              <a:t>💛  3. Wellbeing &amp; Student Voice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77724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SPHE reflections, Daily Pulse, 6-indicator wellbeing survey + 400-hour Wellbeing Hours tracker — every student's voice captured and routed to the right adult, not lost in a corridor.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72200" y="4069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FDF5E5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4233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7A5E0D"/>
                </a:solidFill>
              </a:rPr>
              <a:t>📊  4. Evidence &amp; Impact Reporting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40080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Termly DEIS Plus Term Report — one document, four pillars, Department theme language verbatim (Literacy · Numeracy · Attendance · Retention · Transitions · Partnership · Examination Attainment).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12c  ·  Three roles, one artefact — termly cadence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supports — never replaces — the HSCL coordinator, Positive Wellbeing Coordinator and Principal / Leadership team. The termly Term Report is the artefact that lands on the BoM agenda, ready to print.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🏠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A5321"/>
                </a:solidFill>
              </a:rPr>
              <a:t>HSCL Coordinator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+40 new full-time posts under DEIS Plus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731520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Parent digest log · attendance + belonging trends · Partnership-with-Parents theme evidence · referral fast-log. Skilly is the content + structure; the home visit is still yours.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270248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53128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💛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453128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34AB7"/>
                </a:solidFill>
              </a:rPr>
              <a:t>Positive Wellbeing Coordinator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453128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In every DEIS Plus school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453128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Whole-school wellbeing dashboard · WBI summary · Continuum of Support · SSE Evidence Pack auto-populated from live data. Co-design with NEPS, never a replacement for it.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991856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74736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🏫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8174736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AB91"/>
                </a:solidFill>
              </a:rPr>
              <a:t>Principal / Leadership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8174736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BoM-ready, inspector-ready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174736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One-click DEIS Plus Term Report covering all four pillars, in Department theme language. Board Report module · Children First / DLP audit trail · GDPR + DPIA pack on request.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5257800"/>
            <a:ext cx="11064240" cy="1188720"/>
          </a:xfrm>
          <a:prstGeom prst="roundRect">
            <a:avLst>
              <a:gd name="adj" fmla="val 13846"/>
            </a:avLst>
          </a:prstGeom>
          <a:solidFill>
            <a:srgbClr val="FDF5E5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5349240"/>
            <a:ext cx="914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📄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1828800" y="5349240"/>
            <a:ext cx="9601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DEIS Plus Term Report — the termly artefact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828800" y="576072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One document · four pillars · Department theme language verbatim · auto-generated from live data · downloadable as PDF + DOCX. Lands on the BoM agenda every term, ready to print.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🎯  12d  ·  Pillar 1 · Attendance &amp; Belonging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Surface the soft drivers of absence — anxiety, peer issues, home stress — before the pattern hardens into chronic non-attendance.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FCEAE4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📈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A33714"/>
                </a:solidFill>
              </a:rPr>
              <a:t>Daily, not termly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Every pupil logs a 10-second Pulse on arrival. Tutors see the class sentiment before first bell — not in a retrospective report six weeks later.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A33714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Daily Pulse — one-emoji mood log, completable in under 10 seconds, surfaces low-mood clusters by class.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Belonging signals — weekly Wellbeing check-in flags the pupil who's stopped engaging in 3+ lessons.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Tutor view — early-warning dashboard per class, mood sparkline per pupil, exportable for HSCL referral.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Year-head digest — automatic weekly summary of attendance-risk pupils with the soft signals attached.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Attendance · Retention · Transitions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👨‍👩‍👧  12e  ·  Pillar 2 · Parent Connection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Move parent contact from crisis-only to a quiet termly cadence — so when something serious does come up, the relationship is already there.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E2F5F2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✉️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76E5C"/>
                </a:solidFill>
              </a:rPr>
              <a:t>Termly digest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One plain-English summary per child per term — what they're growing in, where they need support, what's happening in school. Bilingual (en / ga). Opt-in. Every send logged for HSCL audit.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076E5C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Bilingual parent digest — auto-generated PDF in English or Irish based on parent preference.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Opt-in by default — no parent receives a digest unless they've actively opted in via the school.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HSCL referral fast-log — coordinator records every home contact in 30 seconds, evidence for the Term Report.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Plain-English by design — no jargon, no rubric numbers, no AI mentions; reads like a teacher wrote it.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Partnership with Parents and Others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💛  12f  ·  Pillar 3 · Wellbeing &amp; Student Voice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Every pupil's voice captured and routed to the right adult — not lost in a corridor conversation or a paper journal nobody reads.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EAE9F6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🗣️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215C"/>
                </a:solidFill>
              </a:rPr>
              <a:t>3 voice layers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Daily Pulse · Weekly 6-indicator Wellbeing survey · Reflective SPHE entries. Three depths of voice, each routed to the right adult automatically.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26215C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SPHE reflections — every lesson generates a structured reflection; teacher review keeps the human in the loop.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6-indicator Wellbeing survey — weekly, anonymised at class level, surfaces drift before it shows up in behaviour.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400-hour Wellbeing Hours tracker — DES requirement met automatically; 12+ categories logged as you go.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Calibrated safeguarding alerts — Children First-aligned threshold, named coordinator review, HIGH = email same day.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Retention · Attendance · Examination Attainment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⚠️  1  ·  The problem — what keeps you up at night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2C2C2A"/>
                </a:solidFill>
              </a:rPr>
              <a:t>SPHE delivery today creates four risks. Skilly removes all four.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⚖️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55448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SSE + Wellbeing Framework time drain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55448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SSE cycles and the 14-Statement Framework self-review eat 20+ hours per coordinator, per cycle, pulling evidence from spreadsheets, paper journals and memory. Inspectors expect live data, not retrospection.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🚨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22376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Safeguarding blind spots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22376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A low-mood pattern surfaces in a corridor conversation weeks too late. Children First expects a documented pathway from student voice to DLP.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⏰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55448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Teacher time drain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55448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Your SPHE team reinvents lessons every term — hunting videos, drafting activities, chasing reflections. That's 3–5 hours per teacher per week.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21792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🗣️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22376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Student voice disconnected from care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22376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Paper journals either don't get read or don't flow into the pastoral structure. Student reflections should land with the right adult at the right time.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📊  12g  ·  Pillar 4 · Evidence &amp; Impact Reporting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Skilly's whole-school data doubles as the evidence base for SSE, DEIS Plus planning, BoM reporting and DE inspections — populated automatically.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FDF7EA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📄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A5E0D"/>
                </a:solidFill>
              </a:rPr>
              <a:t>One Term Report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Termly DEIS Plus Term Report — four pillars, Department theme language verbatim, auto-generated from live data, lands on the BoM agenda ready to print.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DEIS Plan tracker — SMART targets per pillar; progress + evidence linked automatically.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Term Report — termly PDF + DOCX artefact covering Attendance · Parent Connection · Wellbeing · Impact.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SSE evidence pack — auto-collated under the 14 Statements of Effective Practice; saves 20+ hours per cycle.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Board Report module — premium add-on that produces a BoM-ready narrative + 5 supporting tables.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Literacy · Numeracy · Attendance · Retention · Transitions · Partnership · Examination Attainment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🏠  12h  ·  HSCL Coordinator workflow — Skilly as the framework, not the role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DEIS Plus added 40 new full-time HSCL coordinator posts. Skilly gives them the content, structure and evidence stream they need — never replaces the home visit, the family relationship or the professional judgement.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MONDAY MORNING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777240" y="22860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Pulse digest lands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77240" y="278892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5-minute scan of the weekend's Daily Pulse + Belonging signals. Flagged pupils land top of the day's home-contact list — no manual triage.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172200" y="178308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DURING THE WEEK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400800" y="22860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Home contact + log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0800" y="278892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After each home visit / parent call, 30-second fast-log on /coordinator/deis-plan captures the referral type, theme and outcome.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160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FRIDAY AFTERNOON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77240" y="4526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Parent digest queue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777240" y="502920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Approve the auto-drafted parent digests for next week. Bilingual (en / ga). Opt-in parents only. One click sends the whole class queue.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72200" y="402336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160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END OF TERM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400800" y="4526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Term Report assembly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0800" y="502920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All four pillars auto-populate from the term's data — no spreadsheet-wrangling. Attach to BoM agenda + DEIS Plan annual review.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635508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33714"/>
                </a:solidFill>
              </a:rPr>
              <a:t>Skilly does NOT make referrals on behalf of the HSCL coordinator — every contact is a human judgement, captured AFTER the fact for the audit trail.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💛  12i  ·  Positive Wellbeing Coordinator — whole-school wellbeing, end-to-end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Every DEIS Plus school has a Positive Wellbeing Coordinator. Skilly is the back-end that lets one person hold the whole-school picture — co-design with NEPS, never a replacement for clinical input.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📡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Live WBI summary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Real-time wellbeing-indicator dashboard — class-by-class, year-by-year. Drift surfaces before it's a crisis.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270248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53128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🪜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453128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Continuum of Support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453128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Tier 1 / 2 / 3 placement and movement logged per pupil. NEPS request package generates from the row in one click.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7991856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174736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🧭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8174736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SSE Workspace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174736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14 Statements of Effective Practice auto-populated with the term's evidence. Inspection-ready in minutes, not weeks.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31520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Board Report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Premium module produces a BoM-ready wellbeing narrative + 5 supporting tables. Plain English, no jargon.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70248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53128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🚨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453128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Calibrated alerts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453128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Children First-aligned threshold. Strand-aware (academic abuse-recognition doesn't false-trigger). Named coordinator reviews every flag.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991856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174736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🗣️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8174736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Four Voices surveys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174736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Premium module — pupil, parent, teacher, leadership voices on a single dashboard. Annual or termly cadence.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📄  12j  ·  The DEIS Plus Term Report — what's in it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The termly artefact that lands on the BoM agenda, ready to print. Four pillars · Department theme language · auto-generated from live data.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029200" cy="4754880"/>
          </a:xfrm>
          <a:prstGeom prst="roundRect">
            <a:avLst>
              <a:gd name="adj" fmla="val 2885"/>
            </a:avLst>
          </a:prstGeom>
          <a:solidFill>
            <a:srgbClr val="FFFFFF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DEIS PLUS TERM REPORT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2C2A"/>
                </a:solidFill>
              </a:rPr>
              <a:t>Term 2 · 2025/26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CBS Dublin · St. Joseph's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2004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1. Headline — one paragraph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2. Pillar 1 · Attendance &amp; Belonging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9319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3. Pillar 2 · Parent Connection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29768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4. Pillar 3 · Wellbeing &amp; Student Voice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466344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5. Pillar 4 · Evidence &amp; Impact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50292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6. Department theme mapping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53949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7. SMART targets · progress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57607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8. Next-term priority actions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760720" y="1691640"/>
            <a:ext cx="5852160" cy="4754880"/>
          </a:xfrm>
          <a:prstGeom prst="roundRect">
            <a:avLst>
              <a:gd name="adj" fmla="val 2885"/>
            </a:avLst>
          </a:prstGeom>
          <a:solidFill>
            <a:srgbClr val="FEFAF1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35040" y="1828800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WHAT MAKES IT DEIS PLUS-READY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35040" y="233172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Department DEIS theme language verbatim — Literacy · Numeracy · Attendance · Retention · Transitions · Partnership with Parents and Others · Examination Attainment.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035040" y="310896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Pillar-mapped — every metric attached to one of the four pillars; no orphan numbers.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35040" y="388620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Evidence trail — every claim links back to the raw data row in Skilly (clickable in the digital version, footnoted in PDF).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035040" y="466344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Bilingual — generates in English or Irish based on the tenant's locale setting.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35040" y="544068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DOCX + PDF export — drop into Word, edit if needed, attach to the BoM minutes.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🤝  12k  ·  Complement, not replace — what Skilly does NOT do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is the framework, content and evidence layer. It is never the professional, the relationship or the clinical judgement. These boundaries are baked into the product.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CF8F6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076E5C"/>
                </a:solidFill>
              </a:rPr>
              <a:t>✓  SKILLY DOES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260604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Surface the data the HSCL coordinator needs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Generate the parent digest in plain English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88620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Log every referral for the audit trail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52628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Auto-populate the SSE / Term Report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516636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Route every wellbeing flag to a named human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26480" y="178308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FDF1F1"/>
          </a:solidFill>
          <a:ln w="31750">
            <a:solidFill>
              <a:srgbClr val="E24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19202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791F1F"/>
                </a:solidFill>
              </a:rPr>
              <a:t>✗  SKILLY DOES NOT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0604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Replace HSCL home visits or family relationships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0" y="324612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Make referrals to Tusla / NEPS on its own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0" y="388620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Provide counselling or clinical judgement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0" y="452628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Diagnose mental-health conditions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516636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Use student data to train any AI model (zero-retention)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🚀  12l  ·  DEIS Plus pricing — covered by your existing allocation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is fundable through the DEIS Plus allocation, the School Completion Programme and the Book Rental Scheme. No new procurement category required.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11064240" cy="2560320"/>
          </a:xfrm>
          <a:prstGeom prst="roundRect">
            <a:avLst>
              <a:gd name="adj" fmla="val 7143"/>
            </a:avLst>
          </a:prstGeom>
          <a:solidFill>
            <a:srgbClr val="F1F1F9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745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26215C"/>
                </a:solidFill>
              </a:rPr>
              <a:t>DEIS PLUS SCHOOL · WHOLE-SCHOOL PLATFORM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6215C"/>
                </a:solidFill>
              </a:rPr>
              <a:t>From €15 / pupil / year   ·   −5% DEIS discount stacks with the multi-year term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9718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Includes: all 4 pillars · DEIS Plus Term Report · parent digest engine · HSCL referral fast-log · Continuum of Support · SSE Workspace · GDPR / DPIA pack · onboarding.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4572000"/>
            <a:ext cx="11064240" cy="18288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709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A33714"/>
                </a:solidFill>
              </a:rPr>
              <a:t>🟧  NEXT STEP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51206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33714"/>
                </a:solidFill>
              </a:rPr>
              <a:t>Free 30-day demo environment for your DEIS Plus team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22960" y="5669280"/>
            <a:ext cx="105156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Live within a single morning. No commitment. Your HSCL coordinator + Positive Wellbeing Coordinator + Principal each get a real login on day one. Walk all four pillars end-to-end, take the Term Report home, decide later.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🇮🇪  13  ·  Built for every Irish school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DEIS-ready · Gaeilge-first · Irish support network integrated.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076E5C"/>
                </a:solidFill>
              </a:rPr>
              <a:t>🎓  DEIS SCHOOLS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Fundable through DEIS grants, the School Completion Programme and the Book Rental Scheme.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Works in shared computer rooms — no 1:1 device requirement.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DEIS+ overlay: 5-theme Plan tracker, SMART targets, HSCL / SCP-ready evidence packs.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2296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−5% on the licence for every DEIS school. Stacks with the 3-year-term discount for −15% combined.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26215C"/>
                </a:solidFill>
              </a:rPr>
              <a:t>🗣️  GAEILGE &amp; IRISH SUPPORT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Entire interface switches to Gaeilge — sidebar, buttons, labels — tenant-wide toggle.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40080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Curriculum content links to RTÉ News as Gaeilge, TG4, BAI-approved Irish videos.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40080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Irish crisis services integrated — Childline, Jigsaw, Pieta, SpunOut, An Garda Síochána.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40080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Aligned to NCCA SPHE 2023 spec (Junior) + Senior Cycle SPHE 2024 spec.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🌱  14  ·  Inclusive by design — L1 &amp; L2 Learning Programmes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NCCA-aligned resources for special schools and SEN classes in mainstream settings.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76E5C"/>
                </a:solidFill>
              </a:rPr>
              <a:t>🌱  L2LP — LEVEL 2 LEARNING PROGRAMME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6E5C"/>
                </a:solidFill>
              </a:rPr>
              <a:t>42 lessons · Pilot · NCCA-aligned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mild/moderate general learning disabilities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All 5 Priority Learning Units: PCW · CLN · BPC · TA · PFW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Reading age 7–9 · sentence-starter boxes · visual-first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Every lesson exports as .pptx, .docx and .pdf — Skilly-branded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Safeguarding-aware teacher tips built into every plan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Admin toggles on per tenant — mainstream schools unaffected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6215C"/>
                </a:solidFill>
              </a:rPr>
              <a:t>💜  L1LP — LEVEL 1 LEARNING PROGRAMME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6215C"/>
                </a:solidFill>
              </a:rPr>
              <a:t>15 activities · Draft · Stage 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0080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profound/severe general learning disabilities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Experiential, sensory, one-to-one — pedagogy-appropriate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Draft outlines for SEN review — not for standalone delivery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Co-design programme with special school partners starting now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Target: production release academic year 2026/27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0080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Honest gap — we don't ship SEN content without SEN leads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6309360"/>
            <a:ext cx="11064240" cy="0"/>
          </a:xfrm>
          <a:prstGeom prst="roundRect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🔒  15  ·  Trust — data · privacy · alignment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to Irish standards. Data where you need it. Safeguarding where it matters.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🇪🇺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55448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EU-only data residency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All student data stays on EU servers. Zero cross-border transfer.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29768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8056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🏫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30352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Per-school tenant isolation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48056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Complete data ring-fence per school — no cross-school access, ever.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04672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📜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05256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GDPR-compliant from day one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Data processing agreement · export tools · right to erasure · audit log.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👶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55448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Children First aligned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3152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Safeguarding flow mirrors DLP / DDLP pathway. Mandated reporting supported.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9768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8056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🔐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30352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Role-based access control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48056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Row-level security · audit log of every role change · password rotation.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04672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905256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Paper-light &amp; offline-graceful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822960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Replaces seven textbook lines · downloaded lessons + opened pages still work when wifi drops.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✨  15  ·  What's new — May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The most recent additions — what your peers are asking for and getting first.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DF1F1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🛡️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64592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24B4A"/>
                </a:solidFill>
              </a:rPr>
              <a:t>Calibrated safeguarding alerts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The flag-scan is anchored on the Children First Act 2015 / DLP referral threshold, not generic concern. Strand-aware — a pupil reflecting during the abuse-recognition lesson is engaging academically, not disclosing. Real-time email reserved for HIGH only; pastoral teams don't drown.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34340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⏱️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44068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0CAB91"/>
                </a:solidFill>
              </a:rPr>
              <a:t>Pulse + Wellbeing cadence controls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Admin picks the rhythm: pulse default WEEKLY, wellbeing default MONTHLY, both adjustable to daily / fortnightly / disabled per school. Anti-fatigue defaults so pupils stay engaged and pastoral data flows without overwhelm.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813816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36676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🎯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923544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534AB7"/>
                </a:solidFill>
              </a:rPr>
              <a:t>DEIS Plan tracker + SMART targets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36676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Full DEIS+ reporting overlay. Five themes mapped to live Skilly evidence (Literacy · Numeracy · Attendance · Retention · Partnership). Coordinator-defined SMART targets auto-pull WBI, delivered-hours % and flag counts so the annual DEIS Plan Review writes itself.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EFAF1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🕒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64592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0BF50"/>
                </a:solidFill>
              </a:rPr>
              <a:t>400-hour Wellbeing Hours tracker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JC compliance evidence on a single page. SPHE hours auto-calculated from delivered lessons; PE, CSPE, Guidance, retreats, guest speakers, An Cineáltas, mindfulness and student voice logged in seconds. Print-ready when the inspectorate asks.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34340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7FBFD"/>
          </a:solidFill>
          <a:ln w="25400">
            <a:solidFill>
              <a:srgbClr val="9DCB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🎓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544068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9DCBE3"/>
                </a:solidFill>
              </a:rPr>
              <a:t>JC Profile — JCPA continuous capture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Three-year capture of Other Aspects of Wellbeing (OAW) + Other Areas of Learning (OAL) + reflection per pupil. Scheduled lesson at end of 1st/2nd/3rd Year. Coordinator aggregator exports CSV ready for PPOD entry — no May-of-3rd-Year scramble.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813816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EEF3F6"/>
          </a:solidFill>
          <a:ln w="25400">
            <a:solidFill>
              <a:srgbClr val="2D6A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6676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🔐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923544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D6A8A"/>
                </a:solidFill>
              </a:rPr>
              <a:t>Microsoft 365 + Google sign-in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36676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Pupils sign in with their school account — no Skilly password to lose, no resets at the start of class. M365 SSO live; Google rolling out next. Login sheet auto-flips to SSO instructions when the pack is enabled.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🌱  2  ·  Skilly — one platform, four pillars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specifically for SPHE delivery in Irish schools — no generic LMS, no bolt-ons.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📚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A5321"/>
                </a:solidFill>
              </a:rPr>
              <a:t>CURRICULUM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200+ LOs across 7 packs · Primary · JC SPHE (incl. CBA) · Wellbeing+ (PE / RE / CSPE / AC / Ethos / Digital Literacy) · SC SPHE · LCA · L2 · 30-week plans · Gaeilge.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🎯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CAB91"/>
                </a:solidFill>
              </a:rPr>
              <a:t>CLASSROOM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68096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Branded slide decks, printable lesson plans, ADRA activities, case studies, pop quizzes.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💛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34AB7"/>
                </a:solidFill>
              </a:rPr>
              <a:t>PASTORAL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Daily Pulse, weekly wellbeing, tutorial time, private pastoral notes, crisis signposting.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📈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BF50"/>
                </a:solidFill>
              </a:rPr>
              <a:t>REPORTING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68096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DES 400-hour Wellbeing · JCPA continuous capture (PPOD-ready) · Whole-School Framework · SSE · DEIS+ · board report.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🚀  16  ·  Just shipped — late May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Four big additions this week. All live on app.skilly.ie now.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📅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645920" y="192024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534AB7"/>
                </a:solidFill>
              </a:rPr>
              <a:t>Tutoring (Wellbeing) Programme — end-to-end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56032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Coordinator publishes a 33-week tutor-time plan ONCE in September. Each morning at 6am the cron pushes today's reflective prompt into every assigned pupil's Skilly Diary; tutors run a 15-min session and tick [Mark delivered]; evidence rolls up to the DEIS Termly Report and the 400-hour clock automatically. Set-up-once, runs-itself-for-the-year. Includes absence handling — 14-day stale-sweep + back-fill UI for returning pupils + amber coordinator tile listing absentees.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263640" y="169164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📚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360920" y="192024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A5321"/>
                </a:solidFill>
              </a:rPr>
              <a:t>TY portfolio 8 → 20 modules + cycle-scaffolded prompts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92240" y="256032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Twelve new TY standalone modules covering the full September-to-May arc: Connection · Substance Use · Digital Habits · Belonging · Body Image · Media Literacy · Goal Setting · Consent · Leadership · Gratitude · Mental Wellbeing · Student Voice. Anchor links to HSE Know The Score, BeLongTo, Dove, Foróige, NUIG Active Consent, Jigsaw. PLUS: every Tutor Programme week now has a JUNIOR / TY / SENIOR variant — 99 cycle-scaffolded prompts so a 1st year doesn't get senior-voiced content. Full Caighdeán Oifigiúil Irish coverage end-to-end.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✓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645920" y="425196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0CAB91"/>
                </a:solidFill>
              </a:rPr>
              <a:t>Coordinator prompt-review workflow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489204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Every prompt the platform ships starts as 'approved + platform default'. Coordinator edits flip a prompt to 'school-authored + draft' so the review workflow re-engages. New /coordinator/tutor-programme-review page: filter pills (drafts · flagged · school-authored · year group), approve/flag/edit per row, one-click bulk-approve for unchanged defaults. Audit trail (who · when · why). Soft-gated by design — advisory not blocking, surfaces hygiene without locking out schools that ignore it.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263640" y="402336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DF1F1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💳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360920" y="425196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24B4A"/>
                </a:solidFill>
              </a:rPr>
              <a:t>Modular pricing + new /pricing calculator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92240" y="489204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Foundation €5/pupil + five add-on modules (Tutoring · Wellbeing · SPHE · Safeguarding · DEIS Plus) + Skilly Complete bundle at €15–20/pupil (volume-tiered). Schools start with one module, expand with €0 setup later. Interactive calculator on /pricing lets a coordinator model their school's cost in three clicks. Today: Bundle + Tutor-only + DEIS-only are real SKUs; per-module gating for the other three is a Q3 follow-up.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🚀  16  ·  Pricing — licence · launch · hosting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Per-student annual licence · Skilly Launch priced as a procurement-friendly service · hosting included.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29768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A33714"/>
                </a:solidFill>
              </a:rPr>
              <a:t>💳  PER-STUDENT LICENCE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33714"/>
                </a:solidFill>
              </a:rPr>
              <a:t>From €15 / student / year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256032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Up to 150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651760" y="256032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€25.00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290779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151 – 300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651760" y="2907792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€22.50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255264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301 – 600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651760" y="3255264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€17.50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3602736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601+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651760" y="3602736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€15.00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4023360"/>
            <a:ext cx="320040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041648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2C2C2A"/>
                </a:solidFill>
              </a:rPr>
              <a:t>SPHE LITE  ·  single cycle only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651760" y="404164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EA5321"/>
                </a:solidFill>
              </a:rPr>
              <a:t>€12.50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77240" y="4617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A33714"/>
                </a:solidFill>
              </a:rPr>
              <a:t>DISCOUNTS (stackable)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777240" y="493776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2-year term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2468880" y="493776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launch 50%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525780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3-year term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468880" y="525780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−10% · launch 50%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77240" y="557784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DEIS school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468880" y="557784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77240" y="589788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Special school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468880" y="589788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L1/L2 pack included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77240" y="621792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55656"/>
                </a:solidFill>
              </a:rPr>
              <a:t>DEIS Plus + 3-year term  =  −15% off licence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52628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🛠️  SKILLY LAUNCH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2628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6E5C"/>
                </a:solidFill>
              </a:rPr>
              <a:t>€750 one-off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526280" y="25146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555656"/>
                </a:solidFill>
              </a:rPr>
              <a:t>Procurement-friendly service line  ·  waived on 2+ year terms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52628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School environment configured for you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26280" y="3337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User CSV onboarding managed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26280" y="36576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Class structure + teacher assignments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26280" y="39776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90-min team training (SPHE staff)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526280" y="42976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30-min orientation for Coordinator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4526280" y="4617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Live within 48 Hours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480560" y="5074920"/>
            <a:ext cx="320040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17720" y="5093208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076E5C"/>
                </a:solidFill>
              </a:rPr>
              <a:t>SUPPORT — included in licence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617720" y="5285232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2C2C2A"/>
                </a:solidFill>
              </a:rPr>
              <a:t>In-app tutorials for students, teachers and coordinators.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526280" y="5760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i="1" dirty="0">
                <a:solidFill>
                  <a:srgbClr val="076E5C"/>
                </a:solidFill>
              </a:rPr>
              <a:t>Advanced Services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526280" y="60350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55656"/>
                </a:solidFill>
              </a:rPr>
              <a:t>Custom price · customisation + additional support services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827532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🔒  DATA &amp; HOSTING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827532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6215C"/>
                </a:solidFill>
              </a:rPr>
              <a:t>€149 per annum per school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8229600" y="260604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🇪🇺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8595360" y="260604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EU data residency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8595360" y="280720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Dublin datacentre · never leaves EU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8229600" y="3136392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💾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8595360" y="3136392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Daily encrypted backups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595360" y="333756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35-day point-in-time recovery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8229600" y="3666744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🗓</a:t>
            </a:r>
            <a:endParaRPr lang="en-US" sz="1400" dirty="0"/>
          </a:p>
        </p:txBody>
      </p:sp>
      <p:sp>
        <p:nvSpPr>
          <p:cNvPr id="53" name="Text 51"/>
          <p:cNvSpPr/>
          <p:nvPr/>
        </p:nvSpPr>
        <p:spPr>
          <a:xfrm>
            <a:off x="8595360" y="3666744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7-year retention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8595360" y="3867912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Children First Act 2015 compliant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8229600" y="4197096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📤</a:t>
            </a:r>
            <a:endParaRPr lang="en-US" sz="1400" dirty="0"/>
          </a:p>
        </p:txBody>
      </p:sp>
      <p:sp>
        <p:nvSpPr>
          <p:cNvPr id="56" name="Text 54"/>
          <p:cNvSpPr/>
          <p:nvPr/>
        </p:nvSpPr>
        <p:spPr>
          <a:xfrm>
            <a:off x="8595360" y="419709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Full data export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8595360" y="4398264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on request · at no extra cost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8229600" y="4727448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🔐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8595360" y="4727448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Tenant isolation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8595360" y="4928616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row-level security per school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8229600" y="52578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🧾</a:t>
            </a:r>
            <a:endParaRPr lang="en-US" sz="1400" dirty="0"/>
          </a:p>
        </p:txBody>
      </p:sp>
      <p:sp>
        <p:nvSpPr>
          <p:cNvPr id="62" name="Text 60"/>
          <p:cNvSpPr/>
          <p:nvPr/>
        </p:nvSpPr>
        <p:spPr>
          <a:xfrm>
            <a:off x="8595360" y="525780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Subprocessor list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8595360" y="545896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Supabase · Resend · Anthropic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09160" y="548640"/>
            <a:ext cx="2743200" cy="11887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1874520"/>
            <a:ext cx="10972800" cy="1234440"/>
          </a:xfrm>
          <a:prstGeom prst="roundRect">
            <a:avLst>
              <a:gd name="adj" fmla="val 11111"/>
            </a:avLst>
          </a:prstGeom>
          <a:solidFill>
            <a:srgbClr val="E7F7F4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31520" y="1965960"/>
            <a:ext cx="8229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🤖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691640" y="1965960"/>
            <a:ext cx="9646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076E5C"/>
                </a:solidFill>
              </a:rPr>
              <a:t>In an AI-shaped world, wellbeing education is no longer a background subject — it's core.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1691640" y="2560320"/>
            <a:ext cx="9646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replaces the textbook with one interactive platform:  simple for students  ·  effortless for teachers  ·  transparent for school leaders.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48640" y="3291840"/>
            <a:ext cx="10972800" cy="2560320"/>
          </a:xfrm>
          <a:prstGeom prst="roundRect">
            <a:avLst>
              <a:gd name="adj" fmla="val 10714"/>
            </a:avLst>
          </a:prstGeom>
          <a:solidFill>
            <a:srgbClr val="FDEEE9"/>
          </a:solidFill>
          <a:ln w="38100">
            <a:solidFill>
              <a:srgbClr val="EA532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8640" y="34290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A33714"/>
                </a:solidFill>
              </a:rPr>
              <a:t>Let's get your school set up.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023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Free 30-day demo environment for your SPHE team.  Live within a single morning.  No commitment.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91440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📧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91440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EMAIL US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91440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skillycare@skillysolutions.com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38912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38912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🌐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38912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VISIT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38912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www.skilly.ie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786384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86384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📞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786384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CALL US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786384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+353 87 418 8829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548640" y="6035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spc="200" kern="0" dirty="0">
                <a:solidFill>
                  <a:srgbClr val="555656"/>
                </a:solidFill>
              </a:rPr>
              <a:t>www.skilly.ie  ·  Practice to Perform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👥  3  ·  Four roles — one shared picture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user sees exactly what they need. Nothing more. Nothing less.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7FBFD"/>
          </a:solidFill>
          <a:ln w="25400">
            <a:solidFill>
              <a:srgbClr val="9DCB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88720" y="2011680"/>
            <a:ext cx="1371600" cy="1371600"/>
          </a:xfrm>
          <a:prstGeom prst="ellipse">
            <a:avLst/>
          </a:prstGeom>
          <a:solidFill>
            <a:srgbClr val="9DCBE3"/>
          </a:solidFill>
          <a:ln w="12700">
            <a:solidFill>
              <a:srgbClr val="9DCBE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8872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🎓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64008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CBE3"/>
                </a:solidFill>
              </a:rPr>
              <a:t>Student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Writes reflections · logs daily mood · sees their own progress. Never sees other students' data.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023360" y="2011680"/>
            <a:ext cx="1371600" cy="13716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2336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👩‍🏫</a:t>
            </a:r>
            <a:endParaRPr lang="en-US" sz="5000" dirty="0"/>
          </a:p>
        </p:txBody>
      </p:sp>
      <p:sp>
        <p:nvSpPr>
          <p:cNvPr id="12" name="Text 10"/>
          <p:cNvSpPr/>
          <p:nvPr/>
        </p:nvSpPr>
        <p:spPr>
          <a:xfrm>
            <a:off x="347472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A5321"/>
                </a:solidFill>
              </a:rPr>
              <a:t>Teacher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65760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Reviews reflections · tracks class progress · delivers lessons · spots wellbeing alerts early.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0" y="2011680"/>
            <a:ext cx="1371600" cy="13716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📋</a:t>
            </a:r>
            <a:endParaRPr lang="en-US" sz="5000" dirty="0"/>
          </a:p>
        </p:txBody>
      </p:sp>
      <p:sp>
        <p:nvSpPr>
          <p:cNvPr id="17" name="Text 15"/>
          <p:cNvSpPr/>
          <p:nvPr/>
        </p:nvSpPr>
        <p:spPr>
          <a:xfrm>
            <a:off x="630936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B91"/>
                </a:solidFill>
              </a:rPr>
              <a:t>Coordinators (×2)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9224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Wellbeing Coordinator (whole-school) + SPHE Coordinator (subject-scoped). Same person or two — Skilly handles both.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1F1F1"/>
          </a:solidFill>
          <a:ln w="25400">
            <a:solidFill>
              <a:srgbClr val="55565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692640" y="2011680"/>
            <a:ext cx="1371600" cy="1371600"/>
          </a:xfrm>
          <a:prstGeom prst="ellipse">
            <a:avLst/>
          </a:prstGeom>
          <a:solidFill>
            <a:srgbClr val="555656"/>
          </a:solidFill>
          <a:ln w="12700">
            <a:solidFill>
              <a:srgbClr val="5556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9264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🛠️</a:t>
            </a:r>
            <a:endParaRPr lang="en-US" sz="5000" dirty="0"/>
          </a:p>
        </p:txBody>
      </p:sp>
      <p:sp>
        <p:nvSpPr>
          <p:cNvPr id="22" name="Text 20"/>
          <p:cNvSpPr/>
          <p:nvPr/>
        </p:nvSpPr>
        <p:spPr>
          <a:xfrm>
            <a:off x="914400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55656"/>
                </a:solidFill>
              </a:rPr>
              <a:t>Admin (Principal)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2688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Manages users · controls packs · owns audit log · GDPR · Crisis fast-path · safeguarding email alerts.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☀️  4  ·  A day with Skilly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How the four pillars flow through one teaching day.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7830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8:45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94560" y="17830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🫀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017520" y="17830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Daily Pulse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852160" y="17830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Every student logs their mood in 10 seconds on arrival. Tutor sees the class sentiment before first bell.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6060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6974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10:10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94560" y="26974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📚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017520" y="2697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SPHE Lesson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852160" y="26974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projects the auto-generated Skilly slide deck — opener, video, quiz, activities, reflection.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5204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6118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10:40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194560" y="36118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✍️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017520" y="3611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Student Reflection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852160" y="36118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Students write their reflection in Skilly. Get formative feedback on how deep their reflection went.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4348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526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After school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94560" y="45262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👩‍🏫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017520" y="4526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Teacher Review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852160" y="45262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accepts Skilly's suggested levels or overrides. Any wellbeing alerts auto-email the DLP.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53492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4406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Ongoing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194560" y="5440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3017520" y="54406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Coordinator View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852160" y="54406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Whole-school wellbeing trend updates live. Scheme of Work progress tracked per class per week.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📚  5  ·  Curriculum — 200+ LOs across 7 packs, ready to teach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NCCA learning outcome — Primary, JC, Wellbeing+, SC, LCA, L2, L1 — mapped and scaffolded.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200+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Learning Outcomes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across 7 NCCA-aligned packs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7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3756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Packs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Primary · JC SPHE · Wellbeing+ · SC SPHE · LCA · L2 · L1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All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12648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Year groups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2648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Junior Infants → 6th Year + TY + LCA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91540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1540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30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891540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Week plans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91540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hand-scaffolded per year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3794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EA5321"/>
                </a:solidFill>
              </a:rPr>
              <a:t>Every lesson includes: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4206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▶ curated video link (Webwise, Ditch the Label, Irish-made where available)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4526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🤔 4-option pop quiz with reveal and rationale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48640" y="4846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🧠 individual · 👥 paired · 💬 case study activities (ADRA-aligned)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5166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✍ 4 reflection prompts for the Skilly Diary — pick one, or design your own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48640" y="54864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🛡️ teacher tips with sensitive-topic handling and DLP referral path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48640" y="58064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🇮🇪 Gaeilge interface + Irish support organisation links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📊  6  ·  Classroom-ready from day 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One click. One deck. 13 branded slides per lesson — plus PDF and editable Word.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5943600" cy="3108960"/>
          </a:xfrm>
          <a:prstGeom prst="roundRect">
            <a:avLst>
              <a:gd name="adj" fmla="val 5882"/>
            </a:avLst>
          </a:prstGeom>
          <a:solidFill>
            <a:srgbClr val="E2F5F2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📚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822960" y="36118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076E5C"/>
                </a:solidFill>
              </a:rPr>
              <a:t>EW-4.6  ·  EMOTIONAL WELLBEING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388620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C2C2A"/>
                </a:solidFill>
              </a:rPr>
              <a:t>Recognising Bullying &amp; Abuse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438912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55656"/>
                </a:solidFill>
              </a:rPr>
              <a:t>13 slides · PowerPoint · Google Slides · Keynote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6766560" y="155448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CAB91"/>
                </a:solidFill>
              </a:rPr>
              <a:t>DOWNLOAD IN ANY FORMAT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766560" y="192024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903720" y="20116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589520" y="196596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Slides (.pptx)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89520" y="228600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Opens in PowerPoint, Keynote, Google Slides.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766560" y="269748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03720" y="278892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📕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589520" y="2743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PDF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589520" y="30632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Print-ready lesson plan for the SPHE folder.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766560" y="347472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356616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📘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589520" y="35204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Word (.docx)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589520" y="38404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Editable — tweak activities for your class.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48640" y="4892040"/>
            <a:ext cx="5577840" cy="1417320"/>
          </a:xfrm>
          <a:prstGeom prst="roundRect">
            <a:avLst>
              <a:gd name="adj" fmla="val 9677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🖥️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463040" y="4983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A33714"/>
                </a:solidFill>
              </a:rPr>
              <a:t>WORKS HOWEVER YOUR SCHOOL IS SET UP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5303520"/>
            <a:ext cx="53035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1:1 devices. Shared computer rooms. Print-and-project classrooms. The teacher projects the deck in class; students write reflections whenever they next have device access — school or home. Designed for Irish classrooms as they are.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309360" y="4892040"/>
            <a:ext cx="5394960" cy="1417320"/>
          </a:xfrm>
          <a:prstGeom prst="roundRect">
            <a:avLst>
              <a:gd name="adj" fmla="val 9677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👩‍🏫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7223760" y="498348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076E5C"/>
                </a:solidFill>
              </a:rPr>
              <a:t>SPHE IS COACHING. SKILLY PREPARES THE GROUND.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92240" y="5303520"/>
            <a:ext cx="51206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You lead the conversation. Skilly readies the lesson, captures reflections and flags safeguarding — so the hour is you-with-students, not you-at-the-photocopier. SPHE stays relational. Your professional judgement is always final.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💬  7  ·  Student voice — three layers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student has three ways to be heard — from a 10-second pulse to a deep reflection.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847088"/>
            <a:ext cx="914400" cy="9144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4708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🫀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920240" y="18288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Daily Pulse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920240" y="228600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10 seconds. One emoji mood, optionally a tag or sentence. Tutor sees aggregate class picture — early warning for mood dips.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418320" y="182880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0CAB91"/>
                </a:solidFill>
              </a:rPr>
              <a:t>10 sec · daily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315468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" y="3355848"/>
            <a:ext cx="914400" cy="9144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35584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💛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920240" y="33375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Weekly Wellbeing Check-in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920240" y="379476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6-step carousel covering the 6 Wellbeing Indicators (Active · Resilient · Connected · Aware · Respected · Responsible). Feeds the school-wide WBI trend.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418320" y="333756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EA5321"/>
                </a:solidFill>
              </a:rPr>
              <a:t>60 sec · weekly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66344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" y="4864608"/>
            <a:ext cx="914400" cy="91440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86460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✍️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20240" y="48463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34AB7"/>
                </a:solidFill>
              </a:rPr>
              <a:t>Skilly Diary Reflections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920240" y="530352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75–100 word reflections on teacher-set SPHE prompts. Students get formative feedback and self-rate their own reflection. Teachers review and add notes.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418320" y="4846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534AB7"/>
                </a:solidFill>
              </a:rPr>
              <a:t>5 min · per lesson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If a student picks 'Low' or 'Awful' on the Daily Pulse, in-school support (tutor / Year Head / DLP) is surfaced immediately — Children First aligned.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♿  8  ·  Accessibility — built in, not bolted 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Per-student Learning Profiles adapt the UI, scaffolding and feedback rubric.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🧩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Autism-friendly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sentence starters · visual supports · predictable layout · adapted rubric that values directness equally to elaboration.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📖</a:t>
            </a:r>
            <a:endParaRPr lang="en-US" sz="7000" dirty="0"/>
          </a:p>
        </p:txBody>
      </p:sp>
      <p:sp>
        <p:nvSpPr>
          <p:cNvPr id="10" name="Text 8"/>
          <p:cNvSpPr/>
          <p:nvPr/>
        </p:nvSpPr>
        <p:spPr>
          <a:xfrm>
            <a:off x="457200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Dyslexia-friendly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66344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High contrast · larger text · sentence starters · extended time indicators.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⚡</a:t>
            </a:r>
            <a:endParaRPr lang="en-US" sz="7000" dirty="0"/>
          </a:p>
        </p:txBody>
      </p:sp>
      <p:sp>
        <p:nvSpPr>
          <p:cNvPr id="14" name="Text 12"/>
          <p:cNvSpPr/>
          <p:nvPr/>
        </p:nvSpPr>
        <p:spPr>
          <a:xfrm>
            <a:off x="841248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0BF50"/>
                </a:solidFill>
              </a:rPr>
              <a:t>ADHD-friendly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50392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step indicator for 'where am I in the task' · scaffolded prompts · predictable layout.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58064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656"/>
                </a:solidFill>
              </a:rPr>
              <a:t>Teacher sets the profile from My Students. Student never sees a label — their experience just adapts silently.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Skilly — SPHE Reflection Platform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Skilly · Schools Edition</dc:title>
  <dc:subject>Whole-school SPHE &amp; wellbeing platform for Irish post-primary schools</dc:subject>
  <dc:creator>Skilly</dc:creator>
  <cp:lastModifiedBy>Skilly</cp:lastModifiedBy>
  <cp:revision>1</cp:revision>
  <dcterms:created xsi:type="dcterms:W3CDTF">2026-05-25T07:29:09Z</dcterms:created>
  <dcterms:modified xsi:type="dcterms:W3CDTF">2026-05-25T07:29:09Z</dcterms:modified>
</cp:coreProperties>
</file>